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59087046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по 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дождь, гроза. Ветер северо-западный,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18-20,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241779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27052</TotalTime>
  <Words>595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4900</cp:revision>
  <cp:lastPrinted>2021-07-01T03:56:27Z</cp:lastPrinted>
  <dcterms:created xsi:type="dcterms:W3CDTF">2018-03-27T06:03:00Z</dcterms:created>
  <dcterms:modified xsi:type="dcterms:W3CDTF">2025-08-01T07:40:30Z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