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августа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19864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01 августа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02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ночью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северо-восточный ночью 9-14 м/с, днем 15-20 м/с. Температура воздуха ночью 14-16, днем   22-24 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03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02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</a:t>
            </a:r>
            <a:r>
              <a:rPr lang="kk-KZ" sz="110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августа, ночью 03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 Марьина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19134</TotalTime>
  <Words>643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7022</cp:revision>
  <cp:lastPrinted>2021-07-01T03:56:27Z</cp:lastPrinted>
  <dcterms:created xsi:type="dcterms:W3CDTF">2018-03-27T06:03:00Z</dcterms:created>
  <dcterms:modified xsi:type="dcterms:W3CDTF">2025-08-01T06:40:59Z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