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34224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9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днем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14-16,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25-27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062634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ночью 03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46936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6910</cp:revision>
  <cp:lastPrinted>2025-07-15T07:11:21Z</cp:lastPrinted>
  <dcterms:created xsi:type="dcterms:W3CDTF">2018-03-27T06:03:00Z</dcterms:created>
  <dcterms:modified xsi:type="dcterms:W3CDTF">2025-08-01T06:34:57Z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