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7" d="100"/>
          <a:sy n="77" d="100"/>
        </p:scale>
        <p:origin x="294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0462" y="114301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12944497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№21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0342" y="3705605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01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августа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Переменная облачность, днем дождь, гроза. Ветер юго-восточный с переходом на юго-западный 5-10, днем порывы 15-20 м/с. Температура воздуха ночью 10-12°, днем 25-27° тепла.</a:t>
            </a:r>
          </a:p>
          <a:p>
            <a:pPr algn="ctr"/>
            <a:endParaRPr lang="ru-RU" sz="6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августа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дождь, гроза.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юго-западный 5-10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10-12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42362" y="2364917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34875" y="328970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63542773"/>
              </p:ext>
            </p:extLst>
          </p:nvPr>
        </p:nvGraphicFramePr>
        <p:xfrm>
          <a:off x="5019694" y="4253469"/>
          <a:ext cx="4691064" cy="18159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0,114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1727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0,345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0,988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1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пр. 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Абая,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 Д.А.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Кашканова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vozduh2_vk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18944</TotalTime>
  <Words>609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Пользователь Windows</cp:lastModifiedBy>
  <cp:revision>3373</cp:revision>
  <cp:lastPrinted>2021-10-14T11:15:53Z</cp:lastPrinted>
  <dcterms:created xsi:type="dcterms:W3CDTF">2018-03-27T06:03:00Z</dcterms:created>
  <dcterms:modified xsi:type="dcterms:W3CDTF">2025-08-01T06:40:03Z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