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4302154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по 20 ч. 02 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северо-западный, западный ночью 5-10, днем 9-14 м/с. Температура воздуха ночью 13-15, днем 22-24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08449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25044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4862</cp:revision>
  <cp:lastPrinted>2021-07-01T03:56:27Z</cp:lastPrinted>
  <dcterms:created xsi:type="dcterms:W3CDTF">2018-03-27T06:03:00Z</dcterms:created>
  <dcterms:modified xsi:type="dcterms:W3CDTF">2025-08-01T07:40:49Z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