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6053093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по 20 ч. 02 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дождь, гроза. Ветер северо-западный, западный ночью 5-10, днем 9-14 м/с. Температура воздуха ночью 13-15, днем 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дождь, гроза.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892090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27895</TotalTime>
  <Words>653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5021</cp:revision>
  <cp:lastPrinted>2021-07-01T03:56:27Z</cp:lastPrinted>
  <dcterms:created xsi:type="dcterms:W3CDTF">2018-03-27T06:03:00Z</dcterms:created>
  <dcterms:modified xsi:type="dcterms:W3CDTF">2025-08-01T07:40:46Z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