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51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3608766936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ru-RU" dirty="0"/>
                        <a:t>213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dirty="0"/>
                        <a:t> </a:t>
                      </a: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01 </a:t>
                      </a:r>
                      <a:r>
                        <a:rPr lang="ru-RU" sz="1100" baseline="0" dirty="0" err="1"/>
                        <a:t>тамыз</a:t>
                      </a:r>
                      <a:r>
                        <a:rPr lang="ru-RU" sz="1100" baseline="0" dirty="0"/>
                        <a:t>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н</a:t>
            </a:r>
            <a:r>
              <a:rPr dirty="0"/>
              <a:t>а</a:t>
            </a:r>
            <a:r>
              <a:rPr lang="ru-RU" dirty="0"/>
              <a:t> 01 августа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4964947" y="179392"/>
            <a:ext cx="4883109" cy="227818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02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01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августа 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02 августа</a:t>
            </a:r>
          </a:p>
          <a:p>
            <a:pPr algn="just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облачность, временами дождь, гроза, днем град, шквал. Ветер северо-западный, северный 9-14, днем порывы 15-20, временами 23 м/с. Температура воздуха ночью 12-14, днем 22-24 тепла.</a:t>
            </a:r>
            <a:endParaRPr lang="ru-RU" altLang="ru-RU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03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02 августа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03 августа</a:t>
            </a:r>
          </a:p>
          <a:p>
            <a:pPr algn="just">
              <a:spcAft>
                <a:spcPts val="1000"/>
              </a:spcAft>
            </a:pP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түнде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дождь, гроза,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тұман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12-14 тепла.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1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4977132" y="2236788"/>
            <a:ext cx="4756106" cy="830993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indent="358775" algn="just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358775" algn="just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719482427"/>
              </p:ext>
            </p:extLst>
          </p:nvPr>
        </p:nvGraphicFramePr>
        <p:xfrm>
          <a:off x="5024437" y="4140200"/>
          <a:ext cx="4667248" cy="2043927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3091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 концентрация, мкг/м3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16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386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1177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3,8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1083FC70-BACB-4048-ADBC-98837F34A9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87926" y="3318091"/>
            <a:ext cx="4824412" cy="276999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Айгисинова Н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Сүгірәлі Н.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968</TotalTime>
  <Words>657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128</cp:revision>
  <dcterms:modified xsi:type="dcterms:W3CDTF">2025-08-01T08:45:54Z</dcterms:modified>
</cp:coreProperties>
</file>