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213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западный, </a:t>
            </a:r>
            <a:r>
              <a:rPr lang="kk-KZ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dirty="0">
                <a:solidFill>
                  <a:schemeClr val="tx1"/>
                </a:solidFill>
              </a:rPr>
              <a:t>3-8, </a:t>
            </a:r>
            <a:r>
              <a:rPr lang="kk-KZ" dirty="0" smtClean="0">
                <a:solidFill>
                  <a:schemeClr val="tx1"/>
                </a:solidFill>
              </a:rPr>
              <a:t>временами порывы </a:t>
            </a:r>
            <a:r>
              <a:rPr lang="kk-KZ" dirty="0">
                <a:solidFill>
                  <a:schemeClr val="tx1"/>
                </a:solidFill>
              </a:rPr>
              <a:t>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17-19</a:t>
            </a:r>
            <a:r>
              <a:rPr lang="kk-KZ" dirty="0" smtClean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29-31 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03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03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98121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smtClean="0">
                  <a:solidFill>
                    <a:schemeClr val="tx1"/>
                  </a:solidFill>
                  <a:cs typeface="Times New Roman" pitchFamily="18" charset="0"/>
                </a:rPr>
                <a:t>01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26225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6176</cp:revision>
  <cp:lastPrinted>2021-07-01T09:11:30Z</cp:lastPrinted>
  <dcterms:created xsi:type="dcterms:W3CDTF">2018-03-27T06:03:00Z</dcterms:created>
  <dcterms:modified xsi:type="dcterms:W3CDTF">2025-08-01T07:07:24Z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