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5" d="100"/>
          <a:sy n="85" d="100"/>
        </p:scale>
        <p:origin x="42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5395950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августа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августа по 20 ч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северный, северо-восточный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</a:t>
            </a:r>
            <a:r>
              <a:rPr lang="en-US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3-15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3-25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10-11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01 августа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7968713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августа, ночью 03 августа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28671</TotalTime>
  <Words>594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4953</cp:revision>
  <cp:lastPrinted>2021-07-01T03:56:27Z</cp:lastPrinted>
  <dcterms:created xsi:type="dcterms:W3CDTF">2018-03-27T06:03:00Z</dcterms:created>
  <dcterms:modified xsi:type="dcterms:W3CDTF">2025-08-01T07:53:12Z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