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2737276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7353905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22-24 </a:t>
            </a:r>
            <a:r>
              <a:rPr lang="kk-KZ" sz="1200" kern="1400" dirty="0">
                <a:latin typeface="Times New Roman"/>
                <a:ea typeface="Times New Roman"/>
              </a:rPr>
              <a:t>жылы, күндіз </a:t>
            </a:r>
            <a:r>
              <a:rPr lang="kk-KZ" sz="1200" kern="1400" dirty="0" smtClean="0">
                <a:latin typeface="Times New Roman"/>
                <a:ea typeface="Times New Roman"/>
              </a:rPr>
              <a:t>34-36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Көшпелі бұлтты, жауын шашынсыз</a:t>
            </a:r>
            <a:r>
              <a:rPr lang="kk-KZ" sz="1200" kern="1400" dirty="0" smtClean="0">
                <a:latin typeface="Times New Roman"/>
                <a:ea typeface="Times New Roman"/>
              </a:rPr>
              <a:t>. Оңтүстік-шығыстан жел 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29065</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4788</cp:revision>
  <cp:lastPrinted>2023-02-06T06:57:51Z</cp:lastPrinted>
  <dcterms:created xsi:type="dcterms:W3CDTF">2018-03-27T06:03:00Z</dcterms:created>
  <dcterms:modified xsi:type="dcterms:W3CDTF">2025-08-01T07:37:03Z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