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310784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жаңбыр, найзағай.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оңтүстік-батысқа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күндіз екпіні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тамыз</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850880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18598</TotalTime>
  <Words>583</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Пользователь Windows</cp:lastModifiedBy>
  <cp:revision>3378</cp:revision>
  <cp:lastPrinted>2021-07-01T03:56:27Z</cp:lastPrinted>
  <dcterms:created xsi:type="dcterms:W3CDTF">2018-03-27T06:03:00Z</dcterms:created>
  <dcterms:modified xsi:type="dcterms:W3CDTF">2025-08-01T06:40:35Z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