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58729455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213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30 </a:t>
                      </a:r>
                      <a:r>
                        <a:rPr lang="kk-KZ" baseline="0" dirty="0"/>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48352" y="115886"/>
            <a:ext cx="4827153" cy="2285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02 </a:t>
            </a:r>
            <a:r>
              <a:rPr lang="ru-RU" altLang="ru-RU" sz="1150" b="1" dirty="0" err="1">
                <a:latin typeface="Times New Roman" pitchFamily="18" charset="0"/>
                <a:ea typeface="Calibri"/>
                <a:cs typeface="Times New Roman" pitchFamily="18" charset="0"/>
              </a:rPr>
              <a:t>тамызға</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30 </a:t>
            </a:r>
            <a:r>
              <a:rPr lang="ru-RU" altLang="ru-RU" sz="1150" b="1" kern="0" dirty="0" err="1">
                <a:solidFill>
                  <a:srgbClr val="000000"/>
                </a:solidFill>
                <a:latin typeface="Times New Roman" pitchFamily="18" charset="0"/>
                <a:ea typeface="Calibri"/>
                <a:cs typeface="Times New Roman" pitchFamily="18" charset="0"/>
                <a:sym typeface="Calibri"/>
              </a:rPr>
              <a:t>тамызда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a:t>
            </a:r>
            <a:r>
              <a:rPr lang="ru-RU" altLang="ru-RU" sz="1150" b="1" dirty="0">
                <a:latin typeface="Times New Roman" pitchFamily="18" charset="0"/>
                <a:ea typeface="Calibri"/>
                <a:cs typeface="Times New Roman" pitchFamily="18" charset="0"/>
              </a:rPr>
              <a:t>02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 күндіз бұршақ, </a:t>
            </a:r>
            <a:r>
              <a:rPr lang="kk-KZ" sz="1150" dirty="0">
                <a:solidFill>
                  <a:prstClr val="black"/>
                </a:solidFill>
                <a:latin typeface="Times New Roman" pitchFamily="18" charset="0"/>
                <a:cs typeface="Times New Roman" pitchFamily="18" charset="0"/>
              </a:rPr>
              <a:t>дауыл</a:t>
            </a:r>
            <a:r>
              <a:rPr lang="kk-KZ" sz="1150" dirty="0">
                <a:solidFill>
                  <a:prstClr val="black"/>
                </a:solidFill>
                <a:latin typeface="Times New Roman" pitchFamily="18" charset="0"/>
                <a:ea typeface="Calibri"/>
                <a:cs typeface="Times New Roman" pitchFamily="18" charset="0"/>
              </a:rPr>
              <a:t>. Сол</a:t>
            </a:r>
            <a:r>
              <a:rPr lang="kk-KZ" sz="1150" dirty="0">
                <a:solidFill>
                  <a:prstClr val="black"/>
                </a:solidFill>
                <a:latin typeface="Times New Roman" pitchFamily="18" charset="0"/>
                <a:cs typeface="Times New Roman" pitchFamily="18" charset="0"/>
              </a:rPr>
              <a:t>түстік-</a:t>
            </a:r>
            <a:r>
              <a:rPr lang="kk-KZ" sz="1150" dirty="0">
                <a:solidFill>
                  <a:prstClr val="black"/>
                </a:solidFill>
                <a:latin typeface="Times New Roman" pitchFamily="18" charset="0"/>
                <a:ea typeface="Calibri"/>
                <a:cs typeface="Times New Roman" pitchFamily="18" charset="0"/>
              </a:rPr>
              <a:t>батыстан, солтүстіктен жел соғады күші 9-14, күндіз </a:t>
            </a:r>
            <a:r>
              <a:rPr lang="kk-KZ" sz="1150" dirty="0">
                <a:solidFill>
                  <a:prstClr val="black"/>
                </a:solidFill>
                <a:latin typeface="Times New Roman" pitchFamily="18" charset="0"/>
                <a:cs typeface="Times New Roman" pitchFamily="18" charset="0"/>
              </a:rPr>
              <a:t>екпіні </a:t>
            </a:r>
            <a:r>
              <a:rPr lang="kk-KZ" sz="1150" dirty="0">
                <a:solidFill>
                  <a:prstClr val="black"/>
                </a:solidFill>
                <a:latin typeface="Times New Roman" pitchFamily="18" charset="0"/>
                <a:ea typeface="Calibri"/>
                <a:cs typeface="Times New Roman" pitchFamily="18" charset="0"/>
              </a:rPr>
              <a:t>15-20, кей уақытта 23 м/с. Ауа температурасы түнде 12-14, күндіз 22-24 градус жылы.</a:t>
            </a: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03</a:t>
            </a:r>
            <a:r>
              <a:rPr lang="ru-RU" altLang="ru-RU" sz="1150" b="1" kern="0" dirty="0">
                <a:solidFill>
                  <a:srgbClr val="000000"/>
                </a:solidFill>
                <a:latin typeface="Times New Roman" pitchFamily="18" charset="0"/>
                <a:ea typeface="Calibri"/>
                <a:cs typeface="Times New Roman" pitchFamily="18" charset="0"/>
                <a:sym typeface="Calibri"/>
              </a:rPr>
              <a:t> </a:t>
            </a:r>
            <a:r>
              <a:rPr lang="kk-KZ" altLang="ru-RU" sz="115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50" b="1" dirty="0">
                <a:latin typeface="Times New Roman" pitchFamily="18" charset="0"/>
                <a:ea typeface="Calibri"/>
                <a:cs typeface="Times New Roman" pitchFamily="18" charset="0"/>
              </a:rPr>
              <a:t>02 тамыз</a:t>
            </a:r>
            <a:r>
              <a:rPr lang="kk-KZ" altLang="ru-RU" sz="1150" b="1" kern="0" dirty="0">
                <a:solidFill>
                  <a:srgbClr val="000000"/>
                </a:solidFill>
                <a:latin typeface="Times New Roman" pitchFamily="18" charset="0"/>
                <a:ea typeface="Calibri"/>
                <a:cs typeface="Times New Roman" pitchFamily="18" charset="0"/>
                <a:sym typeface="Calibri"/>
              </a:rPr>
              <a:t>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03</a:t>
            </a:r>
            <a:r>
              <a:rPr lang="kk-KZ" sz="1150" b="1" kern="0" dirty="0">
                <a:solidFill>
                  <a:srgbClr val="000000"/>
                </a:solidFill>
                <a:latin typeface="Times New Roman" pitchFamily="18" charset="0"/>
                <a:ea typeface="Calibri"/>
                <a:cs typeface="Times New Roman" pitchFamily="18" charset="0"/>
                <a:sym typeface="Calibri"/>
              </a:rPr>
              <a:t> тамыз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8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түнде жаңбыр, найзағай, тұман</a:t>
            </a:r>
            <a:r>
              <a:rPr lang="kk-KZ" sz="1150" dirty="0">
                <a:solidFill>
                  <a:prstClr val="black"/>
                </a:solidFill>
                <a:latin typeface="Times New Roman" pitchFamily="18" charset="0"/>
                <a:ea typeface="Calibri"/>
                <a:cs typeface="Times New Roman" pitchFamily="18" charset="0"/>
              </a:rPr>
              <a:t>.</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Оңтүстік-шығыстан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kk-KZ" sz="1150" kern="0" dirty="0">
                <a:solidFill>
                  <a:prstClr val="black"/>
                </a:solidFill>
                <a:latin typeface="Times New Roman" pitchFamily="18" charset="0"/>
                <a:ea typeface="Calibri"/>
                <a:cs typeface="Times New Roman" pitchFamily="18" charset="0"/>
                <a:sym typeface="Calibri"/>
              </a:rPr>
              <a:t>күші </a:t>
            </a:r>
            <a:r>
              <a:rPr lang="kk-KZ" sz="1150" dirty="0">
                <a:solidFill>
                  <a:prstClr val="black"/>
                </a:solidFill>
                <a:latin typeface="Times New Roman" pitchFamily="18" charset="0"/>
                <a:ea typeface="Calibri"/>
                <a:cs typeface="Times New Roman" pitchFamily="18" charset="0"/>
              </a:rPr>
              <a:t>9-14</a:t>
            </a:r>
            <a:r>
              <a:rPr lang="kk-KZ" sz="1150" kern="0" dirty="0">
                <a:solidFill>
                  <a:prstClr val="black"/>
                </a:solidFill>
                <a:latin typeface="Times New Roman" pitchFamily="18" charset="0"/>
                <a:ea typeface="Calibri"/>
                <a:cs typeface="Times New Roman" pitchFamily="18" charset="0"/>
                <a:sym typeface="Calibri"/>
              </a:rPr>
              <a:t> </a:t>
            </a:r>
            <a:r>
              <a:rPr lang="ru-RU" sz="1150" kern="0" dirty="0">
                <a:solidFill>
                  <a:prstClr val="black"/>
                </a:solidFill>
                <a:latin typeface="Times New Roman" pitchFamily="18" charset="0"/>
                <a:ea typeface="Calibri"/>
                <a:cs typeface="Times New Roman" pitchFamily="18" charset="0"/>
                <a:sym typeface="Calibri"/>
              </a:rPr>
              <a:t>м/с. </a:t>
            </a:r>
            <a:r>
              <a:rPr lang="kk-KZ" sz="1150" kern="0" dirty="0">
                <a:solidFill>
                  <a:prstClr val="black"/>
                </a:solidFill>
                <a:latin typeface="Times New Roman" pitchFamily="18" charset="0"/>
                <a:ea typeface="Calibri"/>
                <a:cs typeface="Times New Roman" pitchFamily="18" charset="0"/>
                <a:sym typeface="Calibri"/>
              </a:rPr>
              <a:t>Ауа температурасы 12-14 градус жылы.</a:t>
            </a:r>
          </a:p>
        </p:txBody>
      </p:sp>
      <p:graphicFrame>
        <p:nvGraphicFramePr>
          <p:cNvPr id="27" name="Table"/>
          <p:cNvGraphicFramePr/>
          <p:nvPr>
            <p:extLst>
              <p:ext uri="{D42A27DB-BD31-4B8C-83A1-F6EECF244321}">
                <p14:modId xmlns:p14="http://schemas.microsoft.com/office/powerpoint/2010/main" val="1724582257"/>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386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1177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01</a:t>
            </a:r>
            <a:r>
              <a:rPr lang="ru-RU" dirty="0"/>
              <a:t> </a:t>
            </a:r>
            <a:r>
              <a:rPr lang="ru-RU" dirty="0" err="1"/>
              <a:t>тамызда</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5232" y="2526565"/>
            <a:ext cx="4679950" cy="800215"/>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төмен</a:t>
            </a:r>
            <a:r>
              <a:rPr lang="ru-RU" sz="1150" dirty="0">
                <a:solidFill>
                  <a:srgbClr val="000000"/>
                </a:solidFill>
                <a:latin typeface="Times New Roman" panose="02020603050405020304" pitchFamily="18" charset="0"/>
              </a:rPr>
              <a:t> </a:t>
            </a:r>
            <a:r>
              <a:rPr lang="ru-RU" sz="1150" dirty="0" err="1">
                <a:solidFill>
                  <a:schemeClr val="tx1"/>
                </a:solidFill>
                <a:latin typeface="Times New Roman" pitchFamily="18" charset="0"/>
                <a:cs typeface="Times New Roman" pitchFamily="18" charset="0"/>
              </a:rPr>
              <a:t>болады</a:t>
            </a:r>
            <a:r>
              <a:rPr lang="ru-RU" sz="1150" dirty="0">
                <a:solidFill>
                  <a:schemeClr val="tx1"/>
                </a:solidFill>
                <a:latin typeface="Times New Roman" pitchFamily="18" charset="0"/>
                <a:cs typeface="Times New Roman" pitchFamily="18" charset="0"/>
              </a:rPr>
              <a:t> </a:t>
            </a:r>
            <a:r>
              <a:rPr lang="ru-RU" sz="1150" dirty="0" err="1">
                <a:solidFill>
                  <a:schemeClr val="tx1"/>
                </a:solidFill>
                <a:latin typeface="Times New Roman" pitchFamily="18" charset="0"/>
                <a:cs typeface="Times New Roman" pitchFamily="18" charset="0"/>
              </a:rPr>
              <a:t>деп</a:t>
            </a:r>
            <a:r>
              <a:rPr lang="ru-RU" sz="1150" dirty="0">
                <a:solidFill>
                  <a:schemeClr val="tx1"/>
                </a:solidFill>
                <a:latin typeface="Times New Roman" pitchFamily="18" charset="0"/>
                <a:cs typeface="Times New Roman" pitchFamily="18" charset="0"/>
              </a:rPr>
              <a:t> </a:t>
            </a:r>
            <a:r>
              <a:rPr lang="kk-KZ" sz="1150" dirty="0">
                <a:solidFill>
                  <a:schemeClr val="tx1"/>
                </a:solidFill>
                <a:latin typeface="Times New Roman" pitchFamily="18" charset="0"/>
                <a:cs typeface="Times New Roman" pitchFamily="18" charset="0"/>
              </a:rPr>
              <a:t>күтіледі</a:t>
            </a:r>
            <a:r>
              <a:rPr lang="ru-RU" sz="1150" dirty="0">
                <a:solidFill>
                  <a:schemeClr val="tx1"/>
                </a:solidFill>
                <a:latin typeface="Times New Roman" panose="02020603050405020304" pitchFamily="18" charset="0"/>
                <a:cs typeface="Times New Roman" panose="02020603050405020304" pitchFamily="18" charset="0"/>
              </a:rPr>
              <a:t>.                                                        </a:t>
            </a:r>
          </a:p>
        </p:txBody>
      </p:sp>
      <p:sp>
        <p:nvSpPr>
          <p:cNvPr id="13" name="TextBox 13">
            <a:extLst>
              <a:ext uri="{FF2B5EF4-FFF2-40B4-BE49-F238E27FC236}">
                <a16:creationId xmlns:a16="http://schemas.microsoft.com/office/drawing/2014/main" id="{C8DECD18-9078-4B6C-B586-7F22800AAD40}"/>
              </a:ext>
            </a:extLst>
          </p:cNvPr>
          <p:cNvSpPr txBox="1">
            <a:spLocks noChangeArrowheads="1"/>
          </p:cNvSpPr>
          <p:nvPr/>
        </p:nvSpPr>
        <p:spPr bwMode="hidden">
          <a:xfrm>
            <a:off x="4982845" y="3397637"/>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4953000" y="6188278"/>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Сүгірәлі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752</TotalTime>
  <Words>680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131</cp:revision>
  <dcterms:modified xsi:type="dcterms:W3CDTF">2025-08-01T08:47:46Z</dcterms:modified>
</cp:coreProperties>
</file>