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18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16860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7-12, күндіз екпіні 15-18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45039493"/>
              </p:ext>
            </p:extLst>
          </p:nvPr>
        </p:nvGraphicFramePr>
        <p:xfrm>
          <a:off x="4989512" y="4814107"/>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18791</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3646</cp:revision>
  <cp:lastPrinted>2021-07-01T07:38:07Z</cp:lastPrinted>
  <dcterms:created xsi:type="dcterms:W3CDTF">2018-03-27T06:03:00Z</dcterms:created>
  <dcterms:modified xsi:type="dcterms:W3CDTF">2025-08-01T07:13:05Z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