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183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213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01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9394317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01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жаңбыр, найзағай. Солтүстік-шығыстан жел соғады, түнде күші 9-14 м/с, күндіз 15-20 м/с. Ауа температурасы түнде 14-16, күндіз 22-24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Солтүстік-шығыстан жел соғады, күші 9-14 м/с. Ауа температурасы 11-13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02 тамызда</a:t>
            </a:r>
            <a:r>
              <a:rPr lang="kk-KZ"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03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Марьина</a:t>
            </a: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16779</TotalTime>
  <Words>597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6676</cp:revision>
  <cp:lastPrinted>2021-07-01T03:56:27Z</cp:lastPrinted>
  <dcterms:created xsi:type="dcterms:W3CDTF">2018-03-27T06:03:00Z</dcterms:created>
  <dcterms:modified xsi:type="dcterms:W3CDTF">2025-08-01T06:41:06Z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