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178472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кей уақыттарда жаңбыр, найзағай. </a:t>
            </a:r>
            <a:r>
              <a:rPr lang="kk-KZ" altLang="ru-RU" sz="1200" dirty="0">
                <a:latin typeface="Times New Roman" panose="02020603050405020304" pitchFamily="18" charset="0"/>
                <a:cs typeface="Times New Roman" panose="02020603050405020304" pitchFamily="18" charset="0"/>
              </a:rPr>
              <a:t>Солтүстік-батыстан, батыстан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түнде 5-10, күндіз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22-24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кей уақыттарда жаңбыр, найзағай</a:t>
            </a:r>
            <a:r>
              <a:rPr lang="kk-KZ" altLang="ru-RU" sz="1200" dirty="0" smtClean="0">
                <a:latin typeface="Times New Roman" panose="02020603050405020304" pitchFamily="18" charset="0"/>
                <a:cs typeface="Times New Roman" panose="02020603050405020304" pitchFamily="18" charset="0"/>
              </a:rPr>
              <a:t>. </a:t>
            </a:r>
            <a:r>
              <a:rPr lang="kk-KZ" altLang="ru-RU" sz="1200">
                <a:latin typeface="Times New Roman" panose="02020603050405020304" pitchFamily="18" charset="0"/>
                <a:cs typeface="Times New Roman" panose="02020603050405020304" pitchFamily="18" charset="0"/>
              </a:rPr>
              <a:t>Солтүстік-шығыстан жел </a:t>
            </a:r>
            <a:r>
              <a:rPr lang="kk-KZ" altLang="ru-RU" sz="1200" dirty="0" smtClean="0">
                <a:latin typeface="Times New Roman" panose="02020603050405020304" pitchFamily="18" charset="0"/>
                <a:cs typeface="Times New Roman" panose="02020603050405020304" pitchFamily="18" charset="0"/>
              </a:rPr>
              <a:t>соғады,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145178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26665</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4939</cp:revision>
  <cp:lastPrinted>2021-07-01T07:38:07Z</cp:lastPrinted>
  <dcterms:created xsi:type="dcterms:W3CDTF">2018-03-27T06:03:00Z</dcterms:created>
  <dcterms:modified xsi:type="dcterms:W3CDTF">2025-08-01T07:40:02Z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