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4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32102988"/>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213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02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01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02 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Солтүстіктен, солтүстік-батыстан </a:t>
            </a:r>
            <a:r>
              <a:rPr lang="kk-KZ" altLang="ru-RU" sz="1200" dirty="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9-14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17-19,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27-29 градус </a:t>
            </a:r>
            <a:r>
              <a:rPr lang="kk-KZ" altLang="ru-RU" sz="1200" dirty="0">
                <a:latin typeface="Times New Roman" panose="02020603050405020304" pitchFamily="18" charset="0"/>
                <a:cs typeface="Times New Roman" panose="02020603050405020304" pitchFamily="18" charset="0"/>
              </a:rPr>
              <a:t>жылы.</a:t>
            </a:r>
          </a:p>
          <a:p>
            <a:pPr algn="just"/>
            <a:endParaRPr lang="ru-RU" altLang="ru-RU" sz="1150" b="1" dirty="0">
              <a:solidFill>
                <a:srgbClr val="FF0000"/>
              </a:solidFill>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03 </a:t>
            </a:r>
            <a:r>
              <a:rPr lang="ru-RU" altLang="ru-RU" sz="1150" b="1" dirty="0" err="1">
                <a:latin typeface="Times New Roman" panose="02020603050405020304" pitchFamily="18" charset="0"/>
                <a:cs typeface="Times New Roman" panose="02020603050405020304" pitchFamily="18" charset="0"/>
              </a:rPr>
              <a:t>тамызға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02 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03 </a:t>
            </a:r>
            <a:r>
              <a:rPr lang="ru-RU" sz="1150" b="1" dirty="0" err="1">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Солтүстік-шығыстан </a:t>
            </a:r>
            <a:r>
              <a:rPr lang="kk-KZ" altLang="ru-RU" sz="1200" dirty="0" smtClean="0">
                <a:latin typeface="Times New Roman" panose="02020603050405020304" pitchFamily="18" charset="0"/>
                <a:cs typeface="Times New Roman" panose="02020603050405020304" pitchFamily="18" charset="0"/>
              </a:rPr>
              <a:t>жел </a:t>
            </a:r>
            <a:r>
              <a:rPr lang="kk-KZ" altLang="ru-RU" sz="1200" dirty="0">
                <a:latin typeface="Times New Roman" panose="02020603050405020304" pitchFamily="18" charset="0"/>
                <a:cs typeface="Times New Roman" panose="02020603050405020304" pitchFamily="18" charset="0"/>
              </a:rPr>
              <a:t>соғады, күші 9-14 м/с. Ауа температурасы түнде </a:t>
            </a:r>
            <a:r>
              <a:rPr lang="kk-KZ" altLang="ru-RU" sz="1200" dirty="0" smtClean="0">
                <a:latin typeface="Times New Roman" panose="02020603050405020304" pitchFamily="18" charset="0"/>
                <a:cs typeface="Times New Roman" panose="02020603050405020304" pitchFamily="18" charset="0"/>
              </a:rPr>
              <a:t>15-17 градус </a:t>
            </a:r>
            <a:r>
              <a:rPr lang="kk-KZ" altLang="ru-RU" sz="1200" dirty="0">
                <a:latin typeface="Times New Roman" panose="02020603050405020304" pitchFamily="18" charset="0"/>
                <a:cs typeface="Times New Roman" panose="02020603050405020304" pitchFamily="18" charset="0"/>
              </a:rPr>
              <a:t>жылы.</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28680274"/>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25070</TotalTime>
  <Words>510</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4742</cp:revision>
  <cp:lastPrinted>2021-07-01T07:38:07Z</cp:lastPrinted>
  <dcterms:created xsi:type="dcterms:W3CDTF">2018-03-27T06:03:00Z</dcterms:created>
  <dcterms:modified xsi:type="dcterms:W3CDTF">2025-08-01T07:39:39Z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