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4630728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23367810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северо-западный 8-13 м/с. Температура воздуха ночью 18-20, днем 31-33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14214</TotalTime>
  <Words>610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3677</cp:revision>
  <cp:lastPrinted>2021-07-01T03:56:27Z</cp:lastPrinted>
  <dcterms:created xsi:type="dcterms:W3CDTF">2018-03-27T06:03:00Z</dcterms:created>
  <dcterms:modified xsi:type="dcterms:W3CDTF">2025-08-02T06:41:33Z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