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17872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ночью 5-10, днем 9-14 м/с. Температура воздуха ночью 17-19, днем 27-29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29812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5069</TotalTime>
  <Words>560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803</cp:revision>
  <cp:lastPrinted>2021-07-01T03:56:27Z</cp:lastPrinted>
  <dcterms:created xsi:type="dcterms:W3CDTF">2024-09-22T07:48:17Z</dcterms:created>
  <dcterms:modified xsi:type="dcterms:W3CDTF">2025-08-02T07:47:45Z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