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214</a:t>
            </a:r>
            <a:endParaRPr lang="ru-RU" altLang="zh-CN" sz="16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августа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5482" y="132243"/>
            <a:ext cx="4967288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кратковременный </a:t>
            </a:r>
            <a:r>
              <a:rPr lang="ru-RU" dirty="0">
                <a:solidFill>
                  <a:schemeClr val="tx1"/>
                </a:solidFill>
              </a:rPr>
              <a:t>дождь, гроза. Ветер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kk-KZ" dirty="0" smtClean="0">
                <a:solidFill>
                  <a:schemeClr val="tx1"/>
                </a:solidFill>
              </a:rPr>
              <a:t>северо-западный </a:t>
            </a:r>
            <a:r>
              <a:rPr lang="kk-KZ" dirty="0">
                <a:solidFill>
                  <a:schemeClr val="tx1"/>
                </a:solidFill>
              </a:rPr>
              <a:t>3-8, </a:t>
            </a:r>
            <a:r>
              <a:rPr lang="kk-KZ" dirty="0" smtClean="0">
                <a:solidFill>
                  <a:schemeClr val="tx1"/>
                </a:solidFill>
              </a:rPr>
              <a:t>временами порывы </a:t>
            </a:r>
            <a:r>
              <a:rPr lang="kk-KZ" dirty="0" smtClean="0">
                <a:solidFill>
                  <a:schemeClr val="tx1"/>
                </a:solidFill>
              </a:rPr>
              <a:t>18-23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16-18</a:t>
            </a:r>
            <a:r>
              <a:rPr lang="kk-KZ" dirty="0" smtClean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27-29 </a:t>
            </a:r>
            <a:r>
              <a:rPr lang="kk-KZ" dirty="0" smtClean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западный, северо-западный 3-8, временами порывы 18-23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004959"/>
              </p:ext>
            </p:extLst>
          </p:nvPr>
        </p:nvGraphicFramePr>
        <p:xfrm>
          <a:off x="4826000" y="4251208"/>
          <a:ext cx="4937125" cy="2064184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3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34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366963"/>
            <a:ext cx="4970462" cy="1860943"/>
            <a:chOff x="4823618" y="2366298"/>
            <a:chExt cx="4970463" cy="1860853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02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августа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26237</TotalTime>
  <Words>784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6178</cp:revision>
  <cp:lastPrinted>2021-07-01T09:11:30Z</cp:lastPrinted>
  <dcterms:created xsi:type="dcterms:W3CDTF">2018-03-27T06:03:00Z</dcterms:created>
  <dcterms:modified xsi:type="dcterms:W3CDTF">2025-08-02T07:47:11Z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