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01208924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гроза, днем град.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северо-западный 7-12, порывы 17-22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88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340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3242370"/>
              </p:ext>
            </p:extLst>
          </p:nvPr>
        </p:nvGraphicFramePr>
        <p:xfrm>
          <a:off x="5041918" y="4293096"/>
          <a:ext cx="469106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18911</TotalTime>
  <Words>613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3391</cp:revision>
  <cp:lastPrinted>2021-07-01T03:56:27Z</cp:lastPrinted>
  <dcterms:created xsi:type="dcterms:W3CDTF">2018-03-27T06:03:00Z</dcterms:created>
  <dcterms:modified xsi:type="dcterms:W3CDTF">2025-08-02T07:41:05Z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