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874527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9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ночью и утром дождь, гроза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9-14, порывы 15-20 м/с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14-16,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20-22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П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еременная облачность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10-12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785239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августа, ночью 04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47008</TotalTime>
  <Words>669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6915</cp:revision>
  <cp:lastPrinted>2025-07-15T07:11:21Z</cp:lastPrinted>
  <dcterms:created xsi:type="dcterms:W3CDTF">2018-03-27T06:03:00Z</dcterms:created>
  <dcterms:modified xsi:type="dcterms:W3CDTF">2025-08-02T07:10:19Z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