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80398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временами сильный дождь, 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утром и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4363" y="218690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549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2312134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23081</TotalTime>
  <Words>709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3761</cp:revision>
  <cp:lastPrinted>2021-10-18T15:52:53Z</cp:lastPrinted>
  <dcterms:created xsi:type="dcterms:W3CDTF">2018-03-27T06:03:00Z</dcterms:created>
  <dcterms:modified xsi:type="dcterms:W3CDTF">2025-08-02T07:35:07Z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