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94657288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214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02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02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2278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августа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ночью дождь, гроза. Ночью и утром туман. Ветер северный, северо-восточный 9-14 м/с. Температура воздуха ночью 12-14, днем 20-22 тепла.</a:t>
            </a: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03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ночью 3-8, днем 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9-11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816502148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972</TotalTime>
  <Words>644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131</cp:revision>
  <dcterms:modified xsi:type="dcterms:W3CDTF">2025-08-02T08:19:18Z</dcterms:modified>
</cp:coreProperties>
</file>