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02</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03</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таңертен және күндіз аңбыр</a:t>
            </a:r>
            <a:r>
              <a:rPr lang="kk-KZ" sz="1200" dirty="0" smtClean="0">
                <a:latin typeface="Times New Roman" pitchFamily="18" charset="0"/>
                <a:cs typeface="Times New Roman" pitchFamily="18" charset="0"/>
              </a:rPr>
              <a:t>, найзағай. Оңтүстік-батыстан жел соғады, күші 5-10, күндіз екпіні </a:t>
            </a:r>
            <a:r>
              <a:rPr lang="kk-KZ" sz="1200" dirty="0" smtClean="0">
                <a:latin typeface="Times New Roman" pitchFamily="18" charset="0"/>
                <a:cs typeface="Times New Roman" pitchFamily="18" charset="0"/>
              </a:rPr>
              <a:t>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тамыз</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03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04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Оңтүстік-батыстан жел соғады, күші 5-10 м/с. Ауа температурасы 15-17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тамыз, 04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140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786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9</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0,02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21375</TotalTime>
  <Words>544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5184</cp:revision>
  <cp:lastPrinted>2021-07-01T03:56:27Z</cp:lastPrinted>
  <dcterms:created xsi:type="dcterms:W3CDTF">2018-03-27T06:03:00Z</dcterms:created>
  <dcterms:modified xsi:type="dcterms:W3CDTF">2025-08-02T06:56:22Z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