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8"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8706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7-12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19-21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65281330"/>
              </p:ext>
            </p:extLst>
          </p:nvPr>
        </p:nvGraphicFramePr>
        <p:xfrm>
          <a:off x="5077957" y="4490086"/>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18794</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3647</cp:revision>
  <cp:lastPrinted>2021-07-01T07:38:07Z</cp:lastPrinted>
  <dcterms:created xsi:type="dcterms:W3CDTF">2018-03-27T06:03:00Z</dcterms:created>
  <dcterms:modified xsi:type="dcterms:W3CDTF">2025-08-02T07:02:46Z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