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9581392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2114422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сағ.02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өткінші жаңбыр, найзағай болады. Солтүстік-батыстан жел соғады, күші 8-13 м/с. Ауа температурасы түнде 18-20, күндіз 31-33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14079</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3766</cp:revision>
  <cp:lastPrinted>2021-07-01T03:56:27Z</cp:lastPrinted>
  <dcterms:created xsi:type="dcterms:W3CDTF">2018-03-27T06:03:00Z</dcterms:created>
  <dcterms:modified xsi:type="dcterms:W3CDTF">2025-08-02T06:41:26Z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