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44069383"/>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214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02 </a:t>
            </a:r>
            <a:r>
              <a:rPr lang="ru-RU" altLang="ru-RU" sz="1200" b="1" dirty="0" err="1">
                <a:latin typeface="Times New Roman" panose="02020603050405020304" pitchFamily="18" charset="0"/>
                <a:cs typeface="Times New Roman" panose="02020603050405020304" pitchFamily="18" charset="0"/>
              </a:rPr>
              <a:t>тамызға</a:t>
            </a:r>
            <a:r>
              <a:rPr lang="kk-KZ" altLang="ru-RU" sz="1200" b="1" dirty="0" smtClean="0">
                <a:latin typeface="Times New Roman" panose="02020603050405020304" pitchFamily="18" charset="0"/>
                <a:cs typeface="Times New Roman" panose="02020603050405020304" pitchFamily="18" charset="0"/>
              </a:rPr>
              <a:t> 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108269"/>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03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02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03 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түнде жаңбыр, найзағай. Солтүстіктен жел соғады, күші 7-12 м/с. Ауа температурасы түнде 13-15, күндіз 20-22 градус жылы.</a:t>
            </a:r>
          </a:p>
          <a:p>
            <a:pPr algn="just"/>
            <a:endParaRPr lang="ru-RU" altLang="ru-RU" sz="1150" b="1" dirty="0">
              <a:solidFill>
                <a:srgbClr val="FF0000"/>
              </a:solidFill>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04 </a:t>
            </a:r>
            <a:r>
              <a:rPr lang="ru-RU" altLang="ru-RU" sz="1150" b="1" dirty="0" err="1">
                <a:latin typeface="Times New Roman" panose="02020603050405020304" pitchFamily="18" charset="0"/>
                <a:cs typeface="Times New Roman" panose="02020603050405020304" pitchFamily="18" charset="0"/>
              </a:rPr>
              <a:t>тамызға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03 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04 </a:t>
            </a:r>
            <a:r>
              <a:rPr lang="ru-RU" sz="1150" b="1" dirty="0" err="1">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жел соғады, күші 9-14 м/с. Ауа температурасы түнде 11-13 градус жылы.</a:t>
            </a:r>
            <a:endParaRPr lang="kk-KZ" altLang="ru-RU" sz="1200" dirty="0">
              <a:solidFill>
                <a:srgbClr val="FF0000"/>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61792128"/>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1159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24786</TotalTime>
  <Words>566</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4841</cp:revision>
  <cp:lastPrinted>2021-07-01T03:56:27Z</cp:lastPrinted>
  <dcterms:created xsi:type="dcterms:W3CDTF">2018-03-27T06:03:00Z</dcterms:created>
  <dcterms:modified xsi:type="dcterms:W3CDTF">2025-08-02T07:51:01Z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