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0" d="100"/>
          <a:sy n="90" d="100"/>
        </p:scale>
        <p:origin x="-2851" y="-95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773035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108614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4"/>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ru-RU" altLang="ru-RU" sz="1050" b="1" dirty="0" err="1">
                <a:solidFill>
                  <a:prstClr val="black"/>
                </a:solidFill>
                <a:latin typeface="Times New Roman" panose="02020603050405020304" pitchFamily="18" charset="0"/>
                <a:cs typeface="Times New Roman" panose="02020603050405020304" pitchFamily="18" charset="0"/>
              </a:rPr>
              <a:t>тамыздан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тамыз с. 20-ден 03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жаңбыр, найзағай. </a:t>
            </a:r>
            <a:r>
              <a:rPr lang="ru-RU" sz="1100" dirty="0">
                <a:latin typeface="Times New Roman" panose="02020603050405020304" pitchFamily="18" charset="0"/>
                <a:cs typeface="Times New Roman" panose="02020603050405020304" pitchFamily="18" charset="0"/>
              </a:rPr>
              <a:t>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04 тамыздан</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050" b="1" dirty="0">
                <a:latin typeface="Times New Roman" panose="02020603050405020304" pitchFamily="18" charset="0"/>
                <a:cs typeface="Times New Roman" panose="02020603050405020304" pitchFamily="18" charset="0"/>
              </a:rPr>
              <a:t>с. 20-ден 04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Сол</a:t>
            </a:r>
            <a:r>
              <a:rPr lang="ru-KZ" sz="1100" dirty="0" err="1">
                <a:latin typeface="Times New Roman" panose="02020603050405020304" pitchFamily="18" charset="0"/>
                <a:cs typeface="Times New Roman" panose="02020603050405020304" pitchFamily="18" charset="0"/>
              </a:rPr>
              <a:t>түстік-батыстан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9-14 м/с. Ауа температурасы 10-12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04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43311</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6614</cp:revision>
  <cp:lastPrinted>2025-07-15T07:11:11Z</cp:lastPrinted>
  <dcterms:created xsi:type="dcterms:W3CDTF">2018-03-27T06:03:00Z</dcterms:created>
  <dcterms:modified xsi:type="dcterms:W3CDTF">2025-08-02T07:10:15Z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