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46126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Солтүстік-шығыстан,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03 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Шығыстан, оңтүстік-шығыстан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a:t>
            </a:r>
            <a:r>
              <a:rPr lang="kk-KZ" sz="1200" dirty="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тамызда, 04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жоғары</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32213</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5876</cp:revision>
  <cp:lastPrinted>2021-07-01T07:38:07Z</cp:lastPrinted>
  <dcterms:created xsi:type="dcterms:W3CDTF">2018-03-27T06:03:00Z</dcterms:created>
  <dcterms:modified xsi:type="dcterms:W3CDTF">2025-08-02T10:10:56Z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