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66916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19-21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54883"/>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02729211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kk-KZ"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Сәдуақасов М.</a:t>
                        </a:r>
                        <a:endParaRPr lang="ru-RU" altLang="x-none" sz="800" b="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16177</TotalTime>
  <Words>530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3792</cp:revision>
  <cp:lastPrinted>2021-07-01T07:38:07Z</cp:lastPrinted>
  <dcterms:created xsi:type="dcterms:W3CDTF">2018-03-27T06:03:00Z</dcterms:created>
  <dcterms:modified xsi:type="dcterms:W3CDTF">2025-08-02T07:16:57Z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