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20706278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02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2313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03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02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03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түнде жаңбыр, найзағай. Түнде және таңертең тұман. Солтүстіктен, солтүстік-шығыстан жел соғады, күші 9-14 м/с</a:t>
            </a:r>
            <a:r>
              <a:rPr lang="kk-KZ" sz="1150" dirty="0">
                <a:solidFill>
                  <a:prstClr val="black"/>
                </a:solidFill>
                <a:latin typeface="Times New Roman" pitchFamily="18" charset="0"/>
                <a:ea typeface="Calibri"/>
                <a:cs typeface="Times New Roman" pitchFamily="18" charset="0"/>
              </a:rPr>
              <a:t>. Ауа температурасы түнде 12-14, күндіз 20-22 градус жылы.</a:t>
            </a:r>
          </a:p>
          <a:p>
            <a:pPr indent="182563" algn="just" hangingPunct="1">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04</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03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04</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a:t>
            </a:r>
            <a:r>
              <a:rPr lang="kk-KZ" sz="1150" dirty="0">
                <a:solidFill>
                  <a:prstClr val="black"/>
                </a:solidFill>
                <a:latin typeface="Times New Roman" pitchFamily="18" charset="0"/>
                <a:ea typeface="Calibri"/>
                <a:cs typeface="Times New Roman" pitchFamily="18" charset="0"/>
              </a:rPr>
              <a:t>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Солтүстік-шығыстан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түнде 3-8, күндіз </a:t>
            </a:r>
            <a:r>
              <a:rPr lang="kk-KZ" sz="1150" dirty="0">
                <a:solidFill>
                  <a:prstClr val="black"/>
                </a:solidFill>
                <a:latin typeface="Times New Roman" pitchFamily="18" charset="0"/>
                <a:ea typeface="Calibri"/>
                <a:cs typeface="Times New Roman" pitchFamily="18" charset="0"/>
              </a:rPr>
              <a:t>9-14</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a:t>
            </a:r>
            <a:r>
              <a:rPr lang="kk-KZ" sz="1150" dirty="0">
                <a:solidFill>
                  <a:prstClr val="black"/>
                </a:solidFill>
                <a:latin typeface="Times New Roman" pitchFamily="18" charset="0"/>
                <a:ea typeface="Calibri"/>
                <a:cs typeface="Times New Roman" pitchFamily="18" charset="0"/>
              </a:rPr>
              <a:t>9-11</a:t>
            </a:r>
            <a:r>
              <a:rPr lang="kk-KZ" sz="115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151865995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02</a:t>
            </a:r>
            <a:r>
              <a:rPr lang="ru-RU" dirty="0"/>
              <a:t>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582415"/>
            <a:ext cx="4679950" cy="446272"/>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814</TotalTime>
  <Words>664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134</cp:revision>
  <dcterms:modified xsi:type="dcterms:W3CDTF">2025-08-02T08:18:43Z</dcterms:modified>
</cp:coreProperties>
</file>