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65698647"/>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№214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211" y="3859543"/>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2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2 </a:t>
            </a:r>
            <a:r>
              <a:rPr lang="" altLang="ru-RU" sz="1200" b="1" dirty="0"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найзағай, күндіз бұршақ. </a:t>
            </a:r>
            <a:r>
              <a:rPr lang="kk-KZ" sz="1200" dirty="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ел  батыстан, солтүстік-батыстан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екпіні 17-22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14-16°,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20-22°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03 тамыз</a:t>
            </a:r>
            <a:r>
              <a:rPr lang="ru-RU"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51249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5980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22925530"/>
              </p:ext>
            </p:extLst>
          </p:nvPr>
        </p:nvGraphicFramePr>
        <p:xfrm>
          <a:off x="4953001" y="4293096"/>
          <a:ext cx="4691064" cy="15262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 Кашканова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18299</TotalTime>
  <Words>583</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3441</cp:revision>
  <cp:lastPrinted>2021-07-01T03:56:27Z</cp:lastPrinted>
  <dcterms:created xsi:type="dcterms:W3CDTF">2018-03-27T06:03:00Z</dcterms:created>
  <dcterms:modified xsi:type="dcterms:W3CDTF">2025-08-02T07:41:02Z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