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31784725"/>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10057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03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02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03 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түнде жаңбыр, найзағай. Солтүстіктен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7-12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13-15,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20-22 </a:t>
            </a:r>
            <a:r>
              <a:rPr lang="kk-KZ" altLang="ru-RU" sz="1200" dirty="0">
                <a:latin typeface="Times New Roman" panose="02020603050405020304" pitchFamily="18" charset="0"/>
                <a:cs typeface="Times New Roman" panose="02020603050405020304" pitchFamily="18" charset="0"/>
              </a:rPr>
              <a:t>градус жылы.</a:t>
            </a:r>
          </a:p>
          <a:p>
            <a:pPr algn="just"/>
            <a:endParaRPr lang="ru-RU" altLang="ru-RU" sz="1150" b="1" dirty="0">
              <a:solidFill>
                <a:srgbClr val="FF0000"/>
              </a:solidFill>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04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03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04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11-13 </a:t>
            </a:r>
            <a:r>
              <a:rPr lang="kk-KZ" altLang="ru-RU" sz="1200" dirty="0" smtClean="0">
                <a:latin typeface="Times New Roman" panose="02020603050405020304" pitchFamily="18" charset="0"/>
                <a:cs typeface="Times New Roman" panose="02020603050405020304" pitchFamily="18" charset="0"/>
              </a:rPr>
              <a:t>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5217286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1.659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0.888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26687</TotalTime>
  <Words>601</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4939</cp:revision>
  <cp:lastPrinted>2021-07-01T07:38:07Z</cp:lastPrinted>
  <dcterms:created xsi:type="dcterms:W3CDTF">2018-03-27T06:03:00Z</dcterms:created>
  <dcterms:modified xsi:type="dcterms:W3CDTF">2025-08-02T07:51:03Z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