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84" d="100"/>
          <a:sy n="84" d="100"/>
        </p:scale>
        <p:origin x="102" y="76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2381DA19-8923-4EA1-9A8B-7DE31BB4EE47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91744472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242DE4-46FC-4EF4-B491-AF13E4231CE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62637B-932E-4C61-97EE-B3EDFC90A94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CF03C4-32B2-4BCE-8EBC-A8ECFE508EE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86BB89-CF54-4B66-BDCE-43818368A6F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6727B8-C8F3-4725-B103-2AC5693DEB5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B24E8D-EE96-4915-B396-44DF68876DF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6AD6A5-2B96-44A4-A1DF-D3DE5972BA9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2C7B3A-64B3-44C8-B8BD-21E3F01D86C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9380BC-099F-4483-A822-D1603A27AE6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9C6F92-31E2-434C-9930-638BFFFEDAA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D3DFDA-342F-4874-90EF-7B16E8476F3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617576F7-007E-4B24-927C-0D623A9D4D1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215</a:t>
            </a:r>
          </a:p>
          <a:p>
            <a:pPr algn="ctr">
              <a:buFont typeface="Arial" charset="0"/>
              <a:buNone/>
            </a:pPr>
            <a:r>
              <a:rPr lang="en-US" sz="1400" b="1" i="1" dirty="0" smtClean="0">
                <a:solidFill>
                  <a:srgbClr val="002060"/>
                </a:solidFill>
                <a:cs typeface="Times New Roman" pitchFamily="18" charset="0"/>
              </a:rPr>
              <a:t>г</a:t>
            </a: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03 августа 2025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05482" y="132243"/>
            <a:ext cx="4967288" cy="183127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04 августа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03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августа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04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августа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</a:t>
            </a:r>
            <a:r>
              <a:rPr lang="ru-RU" dirty="0" smtClean="0">
                <a:solidFill>
                  <a:schemeClr val="tx1"/>
                </a:solidFill>
              </a:rPr>
              <a:t>еременная </a:t>
            </a:r>
            <a:r>
              <a:rPr lang="ru-RU" dirty="0">
                <a:solidFill>
                  <a:schemeClr val="tx1"/>
                </a:solidFill>
              </a:rPr>
              <a:t>облачность, </a:t>
            </a:r>
            <a:r>
              <a:rPr lang="ru-RU" dirty="0" smtClean="0">
                <a:solidFill>
                  <a:schemeClr val="tx1"/>
                </a:solidFill>
              </a:rPr>
              <a:t>днем кратковременный </a:t>
            </a:r>
            <a:r>
              <a:rPr lang="ru-RU" dirty="0">
                <a:solidFill>
                  <a:schemeClr val="tx1"/>
                </a:solidFill>
              </a:rPr>
              <a:t>дождь, гроза. Ветер 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kk-KZ" dirty="0" smtClean="0">
                <a:solidFill>
                  <a:schemeClr val="tx1"/>
                </a:solidFill>
              </a:rPr>
              <a:t>северо-западный </a:t>
            </a:r>
            <a:r>
              <a:rPr lang="kk-KZ" dirty="0">
                <a:solidFill>
                  <a:schemeClr val="tx1"/>
                </a:solidFill>
              </a:rPr>
              <a:t>3-8, </a:t>
            </a:r>
            <a:r>
              <a:rPr lang="kk-KZ" dirty="0" smtClean="0">
                <a:solidFill>
                  <a:schemeClr val="tx1"/>
                </a:solidFill>
              </a:rPr>
              <a:t>временами порывы 18-23 </a:t>
            </a:r>
            <a:r>
              <a:rPr lang="ru-RU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ru-RU" dirty="0" smtClean="0">
                <a:solidFill>
                  <a:schemeClr val="tx1"/>
                </a:solidFill>
              </a:rPr>
              <a:t>18-20</a:t>
            </a:r>
            <a:r>
              <a:rPr lang="kk-KZ" dirty="0" smtClean="0">
                <a:solidFill>
                  <a:schemeClr val="tx1"/>
                </a:solidFill>
              </a:rPr>
              <a:t>, </a:t>
            </a:r>
            <a:r>
              <a:rPr lang="kk-KZ" dirty="0">
                <a:solidFill>
                  <a:schemeClr val="tx1"/>
                </a:solidFill>
              </a:rPr>
              <a:t>днем </a:t>
            </a:r>
            <a:r>
              <a:rPr lang="kk-KZ" dirty="0" smtClean="0">
                <a:solidFill>
                  <a:schemeClr val="tx1"/>
                </a:solidFill>
              </a:rPr>
              <a:t>27-29 тепла</a:t>
            </a:r>
            <a:r>
              <a:rPr lang="kk-KZ" sz="1100" dirty="0" smtClean="0">
                <a:solidFill>
                  <a:schemeClr val="tx1"/>
                </a:solidFill>
              </a:rPr>
              <a:t>.</a:t>
            </a:r>
            <a:endParaRPr lang="ru-RU" sz="1100" dirty="0">
              <a:solidFill>
                <a:schemeClr val="tx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ночь 05 августа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21 ч. 04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августа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05 августа</a:t>
            </a: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</a:t>
            </a:r>
            <a:r>
              <a:rPr lang="ru-RU" sz="1100" dirty="0" smtClean="0">
                <a:solidFill>
                  <a:schemeClr val="tx1"/>
                </a:solidFill>
              </a:rPr>
              <a:t>, временами </a:t>
            </a:r>
            <a:r>
              <a:rPr lang="ru-RU" sz="1100" dirty="0">
                <a:solidFill>
                  <a:schemeClr val="tx1"/>
                </a:solidFill>
              </a:rPr>
              <a:t>дождь, гроза. Ветер </a:t>
            </a:r>
            <a:r>
              <a:rPr lang="kk-KZ" sz="1100" dirty="0" smtClean="0">
                <a:solidFill>
                  <a:schemeClr val="tx1"/>
                </a:solidFill>
              </a:rPr>
              <a:t>северо-восточный 3-8, временами </a:t>
            </a:r>
            <a:r>
              <a:rPr lang="kk-KZ" sz="1100" smtClean="0">
                <a:solidFill>
                  <a:schemeClr val="tx1"/>
                </a:solidFill>
              </a:rPr>
              <a:t>порывы </a:t>
            </a:r>
            <a:r>
              <a:rPr lang="kk-KZ" sz="1100" smtClean="0">
                <a:solidFill>
                  <a:schemeClr val="tx1"/>
                </a:solidFill>
              </a:rPr>
              <a:t>15 </a:t>
            </a:r>
            <a:r>
              <a:rPr lang="ru-RU" sz="1100" dirty="0" smtClean="0">
                <a:solidFill>
                  <a:schemeClr val="tx1"/>
                </a:solidFill>
              </a:rPr>
              <a:t>м/с</a:t>
            </a:r>
            <a:r>
              <a:rPr lang="ru-RU" sz="1100" dirty="0">
                <a:solidFill>
                  <a:schemeClr val="tx1"/>
                </a:solidFill>
              </a:rPr>
              <a:t>. </a:t>
            </a:r>
            <a:r>
              <a:rPr lang="ru-RU" sz="1100" dirty="0" smtClean="0">
                <a:solidFill>
                  <a:schemeClr val="tx1"/>
                </a:solidFill>
              </a:rPr>
              <a:t>Температура </a:t>
            </a:r>
            <a:r>
              <a:rPr lang="ru-RU" sz="1100" dirty="0">
                <a:solidFill>
                  <a:schemeClr val="tx1"/>
                </a:solidFill>
              </a:rPr>
              <a:t>воздуха </a:t>
            </a:r>
            <a:r>
              <a:rPr lang="ru-RU" sz="1100" dirty="0" smtClean="0">
                <a:solidFill>
                  <a:schemeClr val="tx1"/>
                </a:solidFill>
              </a:rPr>
              <a:t>16-18 тепла</a:t>
            </a:r>
            <a:r>
              <a:rPr lang="ru-RU" sz="1100" dirty="0">
                <a:solidFill>
                  <a:schemeClr val="tx1"/>
                </a:solidFill>
              </a:rPr>
              <a:t>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2256413"/>
              </p:ext>
            </p:extLst>
          </p:nvPr>
        </p:nvGraphicFramePr>
        <p:xfrm>
          <a:off x="4826000" y="4251208"/>
          <a:ext cx="4937125" cy="2064184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362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34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34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119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34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291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34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710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34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122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34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134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2825" y="2366963"/>
            <a:ext cx="4970462" cy="1860943"/>
            <a:chOff x="4823618" y="2366298"/>
            <a:chExt cx="4970463" cy="1860853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29968" y="2366298"/>
              <a:ext cx="4933951" cy="1015614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0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4 августа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05 августа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условия будут способствовать </a:t>
              </a:r>
              <a:r>
                <a:rPr lang="kk-KZ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рассеиванию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пониженный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42668" y="3757216"/>
              <a:ext cx="4951413" cy="469935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03 августа 2025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23618" y="3431458"/>
              <a:ext cx="4941889" cy="276212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(а):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Аманкулова С.Л.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</a:t>
            </a:r>
            <a:r>
              <a:rPr lang="en-US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Әділхан С.О.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77502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26256</TotalTime>
  <Words>782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6182</cp:revision>
  <cp:lastPrinted>2021-07-01T09:11:30Z</cp:lastPrinted>
  <dcterms:created xsi:type="dcterms:W3CDTF">2018-03-27T06:03:00Z</dcterms:created>
  <dcterms:modified xsi:type="dcterms:W3CDTF">2025-08-03T06:20:39Z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