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7029748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215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03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03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2278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ночью 2-7, днем 7-12 м/с. Температура воздуха ночью 8-10, днем 18-20 тепла.</a:t>
            </a: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5-10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007309615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638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135</cp:revision>
  <dcterms:modified xsi:type="dcterms:W3CDTF">2025-08-03T07:57:34Z</dcterms:modified>
</cp:coreProperties>
</file>