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831330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9-14, временами порывы 15-20 м/с. Температура воздуха ночью 14-16,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0019270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5053</TotalTime>
  <Words>558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804</cp:revision>
  <cp:lastPrinted>2021-07-01T03:56:27Z</cp:lastPrinted>
  <dcterms:created xsi:type="dcterms:W3CDTF">2024-09-22T07:48:17Z</dcterms:created>
  <dcterms:modified xsi:type="dcterms:W3CDTF">2025-08-03T07:49:44Z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