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89889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97449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1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юго-восточный с 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ночью 21-23 тепла, днем сильная жара 33-35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 переходом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на северо-западный 9-14, временами порывы 15-20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22-24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32377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6037</cp:revision>
  <cp:lastPrinted>2021-07-01T03:56:27Z</cp:lastPrinted>
  <dcterms:created xsi:type="dcterms:W3CDTF">2018-03-27T06:03:00Z</dcterms:created>
  <dcterms:modified xsi:type="dcterms:W3CDTF">2025-08-03T07:07:19Z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