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48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5530369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08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августа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гроза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град.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еверо-западный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6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04 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04363" y="2186903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3549" y="3036000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9422856"/>
              </p:ext>
            </p:extLst>
          </p:nvPr>
        </p:nvGraphicFramePr>
        <p:xfrm>
          <a:off x="5005241" y="3774664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23094</TotalTime>
  <Words>711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3767</cp:revision>
  <cp:lastPrinted>2021-10-18T15:52:53Z</cp:lastPrinted>
  <dcterms:created xsi:type="dcterms:W3CDTF">2018-03-27T06:03:00Z</dcterms:created>
  <dcterms:modified xsi:type="dcterms:W3CDTF">2025-08-03T07:46:28Z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