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4078498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9-11, днем 18-20 тепла.</a:t>
            </a:r>
          </a:p>
          <a:p>
            <a:pPr algn="just">
              <a:tabLst>
                <a:tab pos="3411538" algn="l"/>
              </a:tabLst>
            </a:pP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6-8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502050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25047</TotalTime>
  <Words>597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4865</cp:revision>
  <cp:lastPrinted>2021-07-01T03:56:27Z</cp:lastPrinted>
  <dcterms:created xsi:type="dcterms:W3CDTF">2018-03-27T06:03:00Z</dcterms:created>
  <dcterms:modified xsi:type="dcterms:W3CDTF">2025-08-03T07:48:54Z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