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1558378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943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августа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Ясно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20-22,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32-34 тепла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августа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Ясно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8-13 м/с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 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4033912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51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1.279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0126332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b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</a:b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С.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cs typeface="+mn-cs"/>
                          </a:rPr>
                          <a:t>Тастаева</a:t>
                        </a:r>
                        <a:endParaRPr lang="ru-RU" altLang="x-none" sz="800" b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15219</TotalTime>
  <Words>557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3674</cp:revision>
  <cp:lastPrinted>2021-07-01T03:56:27Z</cp:lastPrinted>
  <dcterms:created xsi:type="dcterms:W3CDTF">2018-03-27T06:03:00Z</dcterms:created>
  <dcterms:modified xsi:type="dcterms:W3CDTF">2025-08-03T05:26:01Z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