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>
        <p:scale>
          <a:sx n="100" d="100"/>
          <a:sy n="100" d="100"/>
        </p:scale>
        <p:origin x="2388" y="4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94100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юго-восточный, южный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8973717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6257" y="210599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высокий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51584</TotalTime>
  <Words>588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6105</cp:revision>
  <cp:lastPrinted>2021-02-03T11:37:00Z</cp:lastPrinted>
  <dcterms:created xsi:type="dcterms:W3CDTF">2018-03-27T06:03:00Z</dcterms:created>
  <dcterms:modified xsi:type="dcterms:W3CDTF">2025-08-03T08:17:45Z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