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67" d="100"/>
          <a:sy n="67" d="100"/>
        </p:scale>
        <p:origin x="72" y="31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037385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62536"/>
            <a:ext cx="4390332" cy="18312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северо-западный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9-14, днем порывы 15-20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9-11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15-17 тепла.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П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еременная облачность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6-8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500883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августа, ночью 05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Гилей В.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47127</TotalTime>
  <Words>667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6918</cp:revision>
  <cp:lastPrinted>2025-07-15T07:11:21Z</cp:lastPrinted>
  <dcterms:created xsi:type="dcterms:W3CDTF">2018-03-27T06:03:00Z</dcterms:created>
  <dcterms:modified xsi:type="dcterms:W3CDTF">2025-08-03T07:06:43Z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