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90"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215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03 тамыз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тамызда</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27318974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04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03 </a:t>
            </a:r>
            <a:r>
              <a:rPr lang="ru-RU" altLang="ru-RU" sz="1100" b="1" dirty="0" err="1">
                <a:solidFill>
                  <a:srgbClr val="000000"/>
                </a:solidFill>
                <a:latin typeface="Times New Roman" pitchFamily="18" charset="0"/>
                <a:cs typeface="Times New Roman" pitchFamily="18" charset="0"/>
              </a:rPr>
              <a:t>тамызда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04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Солтүстік-батыстан жел соғады, күші 9-14, күндіз екпіні 15-20 м/с. Ауа температурасы түнде 8-10, күндіз 18-20 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a:latin typeface="Times New Roman" pitchFamily="18" charset="0"/>
                <a:cs typeface="Times New Roman" pitchFamily="18" charset="0"/>
              </a:rPr>
              <a:t>05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04 </a:t>
            </a:r>
            <a:r>
              <a:rPr lang="kk-KZ" altLang="ru-RU" sz="1100" b="1" dirty="0">
                <a:solidFill>
                  <a:srgbClr val="000000"/>
                </a:solidFill>
                <a:latin typeface="Times New Roman" pitchFamily="18" charset="0"/>
                <a:cs typeface="Times New Roman" pitchFamily="18" charset="0"/>
              </a:rPr>
              <a:t>тамызда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05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күші 9-14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9-11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04 тамызда</a:t>
            </a:r>
            <a:r>
              <a:rPr lang="kk-KZ"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05 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16784</TotalTime>
  <Words>548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6683</cp:revision>
  <cp:lastPrinted>2021-07-01T03:56:27Z</cp:lastPrinted>
  <dcterms:created xsi:type="dcterms:W3CDTF">2018-03-27T06:03:00Z</dcterms:created>
  <dcterms:modified xsi:type="dcterms:W3CDTF">2025-08-03T08:09:15Z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