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03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1271255"/>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Ауа температурасы түнде 9-11, күндіз 18-20 градус жылы.</a:t>
            </a:r>
          </a:p>
          <a:p>
            <a:pPr algn="just"/>
            <a:endParaRPr lang="kk-KZ" altLang="ru-RU" sz="1150" b="1" smtClean="0">
              <a:latin typeface="Times New Roman" panose="02020603050405020304" pitchFamily="18" charset="0"/>
              <a:cs typeface="Times New Roman" panose="02020603050405020304"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04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05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Ауа температурасы түнде 6-8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2346215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24768</TotalTime>
  <Words>563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4843</cp:revision>
  <cp:lastPrinted>2021-07-01T03:56:27Z</cp:lastPrinted>
  <dcterms:created xsi:type="dcterms:W3CDTF">2018-03-27T06:03:00Z</dcterms:created>
  <dcterms:modified xsi:type="dcterms:W3CDTF">2025-08-03T07:59:01Z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