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773459938"/>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тамыз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230399206"/>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56</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0,347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0,165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799</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0,16</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0,095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03 тамыз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00520"/>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04 тамыз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03 </a:t>
            </a:r>
            <a:r>
              <a:rPr lang="ru-RU" altLang="ru-RU" sz="1150" b="1" dirty="0" err="1" smtClean="0">
                <a:latin typeface="Times New Roman" pitchFamily="18" charset="0"/>
                <a:cs typeface="Times New Roman" pitchFamily="18" charset="0"/>
              </a:rPr>
              <a:t>тамыз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04 </a:t>
            </a:r>
            <a:r>
              <a:rPr lang="ru-RU" altLang="ru-RU" sz="1150" b="1" dirty="0" err="1" smtClean="0">
                <a:latin typeface="Times New Roman" pitchFamily="18" charset="0"/>
                <a:cs typeface="Times New Roman" pitchFamily="18" charset="0"/>
              </a:rPr>
              <a:t>тамыз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         </a:t>
            </a:r>
            <a:r>
              <a:rPr lang="kk-KZ" sz="1200" kern="1400" dirty="0" smtClean="0">
                <a:latin typeface="Times New Roman"/>
                <a:ea typeface="Times New Roman"/>
              </a:rPr>
              <a:t>К</a:t>
            </a:r>
            <a:r>
              <a:rPr lang="kk-KZ" sz="1200" kern="1400" dirty="0" smtClean="0">
                <a:latin typeface="Times New Roman"/>
                <a:ea typeface="Times New Roman"/>
              </a:rPr>
              <a:t>өшпелі </a:t>
            </a:r>
            <a:r>
              <a:rPr lang="kk-KZ" sz="1200" kern="1400" dirty="0">
                <a:latin typeface="Times New Roman"/>
                <a:ea typeface="Times New Roman"/>
              </a:rPr>
              <a:t>бұлтты, жауын-шашынсыз. Шығыстан, оңтүстік-шығыстан жел  соғады, күші түнде 2-7, күндіз 9-14 м/с. Ауа температурасы түнде 26-28 жылы, күндіз 36-38 градус қатты ыстық.</a:t>
            </a:r>
            <a:endParaRPr lang="ru-RU" altLang="ru-RU" sz="1150" b="1" dirty="0" smtClean="0">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04</a:t>
            </a:r>
            <a:r>
              <a:rPr lang="kk-KZ" altLang="ru-RU" sz="1150" b="1" dirty="0" smtClean="0">
                <a:latin typeface="Times New Roman" pitchFamily="18" charset="0"/>
                <a:cs typeface="Times New Roman" pitchFamily="18" charset="0"/>
              </a:rPr>
              <a:t> тамыз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05 </a:t>
            </a:r>
            <a:r>
              <a:rPr lang="ru-RU" altLang="ru-RU" sz="1150" b="1" dirty="0" err="1" smtClean="0">
                <a:latin typeface="Times New Roman" pitchFamily="18" charset="0"/>
                <a:cs typeface="Times New Roman" pitchFamily="18" charset="0"/>
              </a:rPr>
              <a:t>тамыз</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solidFill>
                  <a:prstClr val="black"/>
                </a:solidFill>
                <a:latin typeface="Times New Roman"/>
                <a:ea typeface="Times New Roman"/>
              </a:rPr>
              <a:t>          </a:t>
            </a:r>
            <a:r>
              <a:rPr lang="kk-KZ" sz="1200" kern="1400" dirty="0" smtClean="0">
                <a:solidFill>
                  <a:prstClr val="black"/>
                </a:solidFill>
                <a:latin typeface="Times New Roman"/>
                <a:ea typeface="Times New Roman"/>
              </a:rPr>
              <a:t>Көшпелі </a:t>
            </a:r>
            <a:r>
              <a:rPr lang="kk-KZ" sz="1200" kern="1400" dirty="0" smtClean="0">
                <a:solidFill>
                  <a:prstClr val="black"/>
                </a:solidFill>
                <a:latin typeface="Times New Roman"/>
                <a:ea typeface="Times New Roman"/>
              </a:rPr>
              <a:t>бұлтты, жауын шашынсыз</a:t>
            </a:r>
            <a:r>
              <a:rPr lang="kk-KZ" sz="1200" kern="1400" dirty="0" smtClean="0">
                <a:latin typeface="Times New Roman"/>
                <a:ea typeface="Times New Roman"/>
              </a:rPr>
              <a:t>. Оңтүстік-шығыстан жел соғады, </a:t>
            </a:r>
            <a:r>
              <a:rPr lang="kk-KZ" sz="1200" kern="1400" smtClean="0">
                <a:latin typeface="Times New Roman"/>
                <a:ea typeface="Times New Roman"/>
              </a:rPr>
              <a:t>күші </a:t>
            </a:r>
            <a:r>
              <a:rPr lang="kk-KZ" sz="1200" kern="1400" smtClean="0">
                <a:latin typeface="Times New Roman"/>
                <a:ea typeface="Times New Roman"/>
              </a:rPr>
              <a:t>3-8 </a:t>
            </a:r>
            <a:r>
              <a:rPr lang="kk-KZ" sz="1200" kern="1400" dirty="0" smtClean="0">
                <a:latin typeface="Times New Roman"/>
                <a:ea typeface="Times New Roman"/>
              </a:rPr>
              <a:t>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26-28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түнде</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prstClr val="black"/>
                </a:solidFill>
                <a:latin typeface="Times New Roman" panose="02020603050405020304" pitchFamily="18" charset="0"/>
                <a:cs typeface="Times New Roman" panose="02020603050405020304" pitchFamily="18" charset="0"/>
              </a:rPr>
              <a:t>жиналуына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smtClean="0">
                <a:solidFill>
                  <a:srgbClr val="000000"/>
                </a:solidFill>
                <a:latin typeface="Times New Roman" pitchFamily="18" charset="0"/>
                <a:cs typeface="Times New Roman" pitchFamily="18" charset="0"/>
              </a:rPr>
              <a:t>Жусупова Д./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29123</TotalTime>
  <Words>582</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4797</cp:revision>
  <cp:lastPrinted>2023-02-06T06:57:51Z</cp:lastPrinted>
  <dcterms:created xsi:type="dcterms:W3CDTF">2018-03-27T06:03:00Z</dcterms:created>
  <dcterms:modified xsi:type="dcterms:W3CDTF">2025-08-03T06:51:30Z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