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7048161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215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03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2313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04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03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04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жауын-шашынсы. Солтүстіктен, солтүстік-батыстан жел соғады, түнде күші 2-7, күндіз 7-12 м/с</a:t>
            </a:r>
            <a:r>
              <a:rPr lang="kk-KZ" sz="1150" dirty="0">
                <a:solidFill>
                  <a:prstClr val="black"/>
                </a:solidFill>
                <a:latin typeface="Times New Roman" pitchFamily="18" charset="0"/>
                <a:ea typeface="Calibri"/>
                <a:cs typeface="Times New Roman" pitchFamily="18" charset="0"/>
              </a:rPr>
              <a:t>. Ауа температурасы түнде 8-10, күндіз 18-20 градус жылы.</a:t>
            </a:r>
          </a:p>
          <a:p>
            <a:pPr indent="182563" algn="just" hangingPunct="1">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05</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04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05</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Солтүстік-шығыстан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5-10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a:t>
            </a:r>
            <a:r>
              <a:rPr lang="kk-KZ" sz="1150" dirty="0">
                <a:solidFill>
                  <a:prstClr val="black"/>
                </a:solidFill>
                <a:latin typeface="Times New Roman" pitchFamily="18" charset="0"/>
                <a:ea typeface="Calibri"/>
                <a:cs typeface="Times New Roman" pitchFamily="18" charset="0"/>
              </a:rPr>
              <a:t>8-10</a:t>
            </a:r>
            <a:r>
              <a:rPr lang="kk-KZ" sz="115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98170554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03</a:t>
            </a:r>
            <a:r>
              <a:rPr lang="ru-RU"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582415"/>
            <a:ext cx="4679950" cy="446272"/>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82845" y="3397637"/>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816</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136</cp:revision>
  <dcterms:modified xsi:type="dcterms:W3CDTF">2025-08-03T08:00:16Z</dcterms:modified>
</cp:coreProperties>
</file>