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535014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тамызға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түстік-шығыстан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3-8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18-20,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30-32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тамызға</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ңтүстік-шығыстан, оңтүстіктен </a:t>
            </a:r>
            <a:r>
              <a:rPr lang="kk-KZ" sz="1200" kern="1400" dirty="0" smtClean="0">
                <a:solidFill>
                  <a:srgbClr val="000000"/>
                </a:solidFill>
                <a:latin typeface="Times New Roman" panose="02020603050405020304" pitchFamily="18" charset="0"/>
              </a:rPr>
              <a:t>жел </a:t>
            </a:r>
            <a:r>
              <a:rPr lang="kk-KZ" sz="1200" kern="1400" dirty="0">
                <a:solidFill>
                  <a:srgbClr val="000000"/>
                </a:solidFill>
                <a:latin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518602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1952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0.969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75712" y="2132873"/>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04 </a:t>
            </a:r>
            <a:r>
              <a:rPr lang="kk-KZ" sz="1150" dirty="0" smtClean="0">
                <a:solidFill>
                  <a:schemeClr val="tx1"/>
                </a:solidFill>
                <a:latin typeface="Times New Roman" panose="02020603050405020304" pitchFamily="18" charset="0"/>
                <a:cs typeface="Times New Roman" panose="02020603050405020304" pitchFamily="18" charset="0"/>
              </a:rPr>
              <a:t>тамызда, </a:t>
            </a:r>
            <a:r>
              <a:rPr lang="kk-KZ" sz="1150" dirty="0" smtClean="0">
                <a:solidFill>
                  <a:schemeClr val="tx1"/>
                </a:solidFill>
                <a:latin typeface="Times New Roman" panose="02020603050405020304" pitchFamily="18" charset="0"/>
                <a:cs typeface="Times New Roman" panose="02020603050405020304" pitchFamily="18" charset="0"/>
              </a:rPr>
              <a:t>05 </a:t>
            </a:r>
            <a:r>
              <a:rPr lang="kk-KZ" sz="1150" dirty="0" smtClean="0">
                <a:solidFill>
                  <a:schemeClr val="tx1"/>
                </a:solidFill>
                <a:latin typeface="Times New Roman" panose="02020603050405020304" pitchFamily="18" charset="0"/>
                <a:cs typeface="Times New Roman" panose="02020603050405020304" pitchFamily="18" charset="0"/>
              </a:rPr>
              <a:t>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жоғары</a:t>
            </a:r>
            <a:r>
              <a:rPr lang="kk-KZ"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32215</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5878</cp:revision>
  <cp:lastPrinted>2021-07-01T07:38:07Z</cp:lastPrinted>
  <dcterms:created xsi:type="dcterms:W3CDTF">2018-03-27T06:03:00Z</dcterms:created>
  <dcterms:modified xsi:type="dcterms:W3CDTF">2025-08-03T08:20:18Z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