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05988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50949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3285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0,657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0,461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оңтүстік-батысқа 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ыстық</a:t>
            </a:r>
            <a:r>
              <a:rPr lang="ru-RU" sz="1100" dirty="0" smtClean="0">
                <a:latin typeface="Times New Roman" pitchFamily="18" charset="0"/>
                <a:cs typeface="Times New Roman" pitchFamily="18" charset="0"/>
              </a:rPr>
              <a:t> 33-35 градус.</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04 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солтүстік-батысқа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кей уақыттарда 15-20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22-24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33619</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6574</cp:revision>
  <cp:lastPrinted>2021-07-01T03:56:27Z</cp:lastPrinted>
  <dcterms:created xsi:type="dcterms:W3CDTF">2018-03-27T06:03:00Z</dcterms:created>
  <dcterms:modified xsi:type="dcterms:W3CDTF">2025-08-03T07:06:48Z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