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6" d="100"/>
          <a:sy n="66" d="100"/>
        </p:scale>
        <p:origin x="6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092477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03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909217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8174"/>
            <a:ext cx="4726961" cy="158504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04 </a:t>
            </a:r>
            <a:r>
              <a:rPr lang="ru-RU" altLang="ru-RU" sz="1050" b="1" dirty="0" err="1">
                <a:solidFill>
                  <a:prstClr val="black"/>
                </a:solidFill>
                <a:latin typeface="Times New Roman" panose="02020603050405020304" pitchFamily="18" charset="0"/>
                <a:cs typeface="Times New Roman" panose="02020603050405020304" pitchFamily="18" charset="0"/>
              </a:rPr>
              <a:t>тамыздан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03 тамыз с. 20-ден 04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күндіз жаңбыр, найзағай. </a:t>
            </a:r>
            <a:r>
              <a:rPr lang="ru-RU" sz="1100" dirty="0">
                <a:latin typeface="Times New Roman" panose="02020603050405020304" pitchFamily="18" charset="0"/>
                <a:cs typeface="Times New Roman" panose="02020603050405020304" pitchFamily="18" charset="0"/>
              </a:rPr>
              <a:t>Сол</a:t>
            </a:r>
            <a:r>
              <a:rPr lang="ru-KZ" sz="1100" dirty="0" err="1">
                <a:latin typeface="Times New Roman" panose="02020603050405020304" pitchFamily="18" charset="0"/>
                <a:cs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жел соғады, күші 9-14, күндіз екпіні 15-20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9-11, күндіз 15-17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05 тамыздан</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04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050" b="1" dirty="0">
                <a:latin typeface="Times New Roman" panose="02020603050405020304" pitchFamily="18" charset="0"/>
                <a:cs typeface="Times New Roman" panose="02020603050405020304" pitchFamily="18" charset="0"/>
              </a:rPr>
              <a:t>с. 20-ден 05 </a:t>
            </a:r>
            <a:r>
              <a:rPr lang="kk-KZ" sz="1050" b="1" kern="1400" dirty="0">
                <a:latin typeface="Times New Roman" panose="02020603050405020304" pitchFamily="18" charset="0"/>
                <a:cs typeface="Times New Roman" panose="02020603050405020304" pitchFamily="18" charset="0"/>
              </a:rPr>
              <a:t>тамыз</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ru-RU" sz="1100" dirty="0">
                <a:latin typeface="Times New Roman" panose="02020603050405020304" pitchFamily="18" charset="0"/>
                <a:cs typeface="Times New Roman" panose="02020603050405020304" pitchFamily="18" charset="0"/>
              </a:rPr>
              <a:t>Б</a:t>
            </a:r>
            <a:r>
              <a:rPr lang="ru-KZ" sz="1100" dirty="0" err="1">
                <a:latin typeface="Times New Roman" panose="02020603050405020304" pitchFamily="18" charset="0"/>
                <a:cs typeface="Times New Roman" panose="02020603050405020304" pitchFamily="18" charset="0"/>
              </a:rPr>
              <a:t>атыстан</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 9-14 м/с. Ауа температурасы 6-8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a:t>
            </a:r>
            <a:r>
              <a:rPr lang="ru-RU" sz="1050" dirty="0">
                <a:solidFill>
                  <a:schemeClr val="tx1"/>
                </a:solidFill>
                <a:latin typeface="Times New Roman" panose="02020603050405020304" pitchFamily="18" charset="0"/>
                <a:cs typeface="Times New Roman" panose="02020603050405020304" pitchFamily="18" charset="0"/>
              </a:rPr>
              <a:t> </a:t>
            </a:r>
            <a:r>
              <a:rPr lang="kk-KZ" sz="1050" dirty="0">
                <a:solidFill>
                  <a:schemeClr val="tx1"/>
                </a:solidFill>
                <a:latin typeface="Times New Roman" panose="02020603050405020304" pitchFamily="18" charset="0"/>
                <a:cs typeface="Times New Roman" panose="02020603050405020304" pitchFamily="18" charset="0"/>
              </a:rPr>
              <a:t>тамызда</a:t>
            </a:r>
            <a:r>
              <a:rPr lang="ru-RU" sz="1050" dirty="0">
                <a:solidFill>
                  <a:schemeClr val="tx1"/>
                </a:solidFill>
                <a:latin typeface="Times New Roman" panose="02020603050405020304" pitchFamily="18" charset="0"/>
                <a:cs typeface="Times New Roman" panose="02020603050405020304" pitchFamily="18" charset="0"/>
              </a:rPr>
              <a:t>, түнде 05 </a:t>
            </a:r>
            <a:r>
              <a:rPr lang="kk-KZ" sz="1050" dirty="0">
                <a:solidFill>
                  <a:schemeClr val="tx1"/>
                </a:solidFill>
                <a:latin typeface="Times New Roman" panose="02020603050405020304" pitchFamily="18" charset="0"/>
                <a:cs typeface="Times New Roman" panose="02020603050405020304" pitchFamily="18" charset="0"/>
              </a:rPr>
              <a:t>тамызда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43430</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6617</cp:revision>
  <cp:lastPrinted>2025-07-15T07:11:11Z</cp:lastPrinted>
  <dcterms:created xsi:type="dcterms:W3CDTF">2018-03-27T06:03:00Z</dcterms:created>
  <dcterms:modified xsi:type="dcterms:W3CDTF">2025-08-03T07:06:40Z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