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6727" y="118449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35523776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59096" y="3312999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04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876781" y="103211"/>
            <a:ext cx="4813416" cy="19236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августа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Переменная облачность,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еверо-западный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3-8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7-9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6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0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августа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2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6-8°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69094" y="2023576"/>
            <a:ext cx="4706548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 августа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года метеорологические условия будут способствовать накоплению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высокий уровень  загрязнения воздуха.</a:t>
            </a:r>
            <a:endParaRPr lang="ru-RU" altLang="en-US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3" name="TextBox 15"/>
          <p:cNvSpPr txBox="1"/>
          <p:nvPr/>
        </p:nvSpPr>
        <p:spPr>
          <a:xfrm>
            <a:off x="5013549" y="3036000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2 степени.</a:t>
            </a:r>
            <a:endParaRPr lang="ru-RU" sz="12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88255045"/>
              </p:ext>
            </p:extLst>
          </p:nvPr>
        </p:nvGraphicFramePr>
        <p:xfrm>
          <a:off x="5005241" y="3774664"/>
          <a:ext cx="4684956" cy="253789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1,064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593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0,119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0,397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1,938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40703828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10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9940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 Д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Кашканова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78590570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23106</TotalTime>
  <Words>696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3771</cp:revision>
  <cp:lastPrinted>2021-10-18T15:52:53Z</cp:lastPrinted>
  <dcterms:created xsi:type="dcterms:W3CDTF">2018-03-27T06:03:00Z</dcterms:created>
  <dcterms:modified xsi:type="dcterms:W3CDTF">2025-08-04T07:31:22Z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